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3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12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96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5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8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5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B0C7-5240-4743-A0A0-0BE7105645E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91CCE-C2A7-4361-9172-40617012F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72" y="329157"/>
            <a:ext cx="8805656" cy="619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2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35" y="326255"/>
            <a:ext cx="8823931" cy="620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74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54" y="343377"/>
            <a:ext cx="8733092" cy="61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9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55" y="302487"/>
            <a:ext cx="8928290" cy="625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2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Miriam.Hearn</dc:creator>
  <cp:lastModifiedBy>Miriam.Hearn</cp:lastModifiedBy>
  <cp:revision>1</cp:revision>
  <dcterms:created xsi:type="dcterms:W3CDTF">2020-03-18T18:40:54Z</dcterms:created>
  <dcterms:modified xsi:type="dcterms:W3CDTF">2020-03-18T18:44:54Z</dcterms:modified>
</cp:coreProperties>
</file>